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Inter" panose="020B0604020202020204" charset="0"/>
      <p:regular r:id="rId9"/>
      <p:bold r:id="rId10"/>
      <p:italic r:id="rId11"/>
      <p:boldItalic r:id="rId12"/>
    </p:embeddedFont>
    <p:embeddedFont>
      <p:font typeface="Inter SemiBold" panose="020B0604020202020204" charset="0"/>
      <p:regular r:id="rId13"/>
      <p:bold r:id="rId14"/>
      <p:italic r:id="rId15"/>
      <p:boldItalic r:id="rId16"/>
    </p:embeddedFont>
    <p:embeddedFont>
      <p:font typeface="JetBrains Mono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F05020202040302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f61fec4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f61fec4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286375"/>
            <a:ext cx="49530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096000" cy="78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857250" y="571500"/>
            <a:ext cx="4900612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HIGH-IMPACT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7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HERO SECTION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7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&amp; NAVIGATION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71500" y="571500"/>
            <a:ext cx="95250" cy="1571625"/>
          </a:xfrm>
          <a:prstGeom prst="rect">
            <a:avLst/>
          </a:prstGeom>
          <a:solidFill>
            <a:srgbClr val="3259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2581275"/>
            <a:ext cx="49530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Visual Strategy: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Adopt a "Brutalist" or "Bento" aesthetic. Raw elements, distinct blocks, deep black background (#000208).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571500" y="3495675"/>
            <a:ext cx="49530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Typography: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Monospaced "coding" fonts (JetBrains Mono) for headers.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571500" y="4152900"/>
            <a:ext cx="49530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CTA: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"Join the Club" above the fold in contrasting primary Blue (#3259E8).</a:t>
            </a:r>
            <a:endParaRPr/>
          </a:p>
        </p:txBody>
      </p:sp>
      <p:pic>
        <p:nvPicPr>
          <p:cNvPr id="92" name="Google Shape;92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475" y="5429250"/>
            <a:ext cx="1314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752475" y="5838825"/>
            <a:ext cx="4629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 Import Fira Code or JetBrains Mono.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752475" y="6181725"/>
            <a:ext cx="4629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 Enable font-variant-ligatures: common-ligatures.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752475" y="6524625"/>
            <a:ext cx="46291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 Use CSS Grid for "Bento Box" layout.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752475" y="6858000"/>
            <a:ext cx="462915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 Ensure WCAG AA contrast (4.5:1).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7">
            <a:alphaModFix/>
          </a:blip>
          <a:srcRect l="44846" t="6219" r="11861" b="6429"/>
          <a:stretch/>
        </p:blipFill>
        <p:spPr>
          <a:xfrm>
            <a:off x="6096000" y="0"/>
            <a:ext cx="6096000" cy="699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8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562100"/>
            <a:ext cx="53721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4505325"/>
            <a:ext cx="53721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3175" y="1581150"/>
            <a:ext cx="53340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723900" y="1562100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Display Logic: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Split view for "Upcoming" vs. "Past". Past events dimmed for archival context.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23900" y="2266950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Filtering: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Tag-based filters (Workshops, Hackathons) and sorting options.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23900" y="2971800"/>
            <a:ext cx="51339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Calendar UI: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Reactive calendar view for semester scheduling.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23900" y="3419475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RSVP Action: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Prominent "Save your Spot" buttons. Secondary CTAs after description blocks.</a:t>
            </a:r>
            <a:endParaRPr/>
          </a:p>
        </p:txBody>
      </p:sp>
      <p:pic>
        <p:nvPicPr>
          <p:cNvPr id="110" name="Google Shape;110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750" y="4648200"/>
            <a:ext cx="10096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66750" y="5057775"/>
            <a:ext cx="504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Use Supabase (PostgreSQL) for real-time RSVP.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66750" y="5391150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Styling: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Tailwind Grid for cards. opacity-60 for past events.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66750" y="5734050"/>
            <a:ext cx="504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Time: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Handle timezones server-side.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85775" y="156210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485775" y="226695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485775" y="297180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485775" y="3419475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85775" y="485775"/>
            <a:ext cx="11706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EVENTS DISCOVERY &amp; MANAGEMENT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485775" y="1162050"/>
            <a:ext cx="11220450" cy="19050"/>
          </a:xfrm>
          <a:prstGeom prst="rect">
            <a:avLst/>
          </a:prstGeom>
          <a:solidFill>
            <a:srgbClr val="3259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562100"/>
            <a:ext cx="53721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4248150"/>
            <a:ext cx="53721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3175" y="1581150"/>
            <a:ext cx="53340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723900" y="1562100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Integration: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Auto-populate cards via API. Show Stars, Forks, "Last Updated".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723900" y="2266950"/>
            <a:ext cx="51339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Visuals: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Pill-shaped "Tech Stack Badges" (React, Node.js).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723900" y="2714625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Interaction: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Direct links to "Live Demos" (Vercel) and Source Code.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723900" y="3419475"/>
            <a:ext cx="51339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Design: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Distinct borders, flat colors, brutalist aesthetic.</a:t>
            </a:r>
            <a:endParaRPr/>
          </a:p>
        </p:txBody>
      </p:sp>
      <p:pic>
        <p:nvPicPr>
          <p:cNvPr id="132" name="Google Shape;13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750" y="4391025"/>
            <a:ext cx="1314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666750" y="4800600"/>
            <a:ext cx="504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API: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Use Next.js ISR to fetch GitHub data efficiently.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666750" y="5133975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CSS: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Atomic utility classes (e.g., .rounded-full) for badges.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666750" y="5476875"/>
            <a:ext cx="504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Layout: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Flex-wrap or Masonry for varied card heights.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485775" y="156210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485775" y="226695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485775" y="2714625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85775" y="3419475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485775" y="485775"/>
            <a:ext cx="11706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DYNAMIC PROJECT REPOSITORY</a:t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485775" y="1162050"/>
            <a:ext cx="11220450" cy="19050"/>
          </a:xfrm>
          <a:prstGeom prst="rect">
            <a:avLst/>
          </a:prstGeom>
          <a:solidFill>
            <a:srgbClr val="3259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562100"/>
            <a:ext cx="53721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4248150"/>
            <a:ext cx="53721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3175" y="1581150"/>
            <a:ext cx="53340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723900" y="1562100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Hierarchy Grid: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Org chart (Execs &gt; Leads &gt; Members). Size denotes hierarchy.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723900" y="2266950"/>
            <a:ext cx="51339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Role Badges: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Color-coded tags (Dev, Design, Marketing).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723900" y="2714625"/>
            <a:ext cx="51339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Recruitment Funnel: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Segmented CTAs (New vs. Returning). "Apply for Leadership" prominent.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723900" y="3419475"/>
            <a:ext cx="51339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Bio Sections: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Concise, with GitHub/LinkedIn links.</a:t>
            </a:r>
            <a:endParaRPr/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750" y="4391025"/>
            <a:ext cx="12382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666750" y="4800600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Grid: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CSS grid-template-areas for responsive structure.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666750" y="5143500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Images: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Enforce aspect-square and object-cover.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666750" y="5486400"/>
            <a:ext cx="50482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105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Hover:</a:t>
            </a: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Subtle border color change to Accent #3259E8.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485775" y="156210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485775" y="2266950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485775" y="2714625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485775" y="3419475"/>
            <a:ext cx="104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259E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485775" y="485775"/>
            <a:ext cx="11706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LEADERSHIP GRID &amp; FUNNEL</a:t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485775" y="1162050"/>
            <a:ext cx="11220450" cy="19050"/>
          </a:xfrm>
          <a:prstGeom prst="rect">
            <a:avLst/>
          </a:prstGeom>
          <a:solidFill>
            <a:srgbClr val="3259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8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252662"/>
            <a:ext cx="266223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8512" y="2252662"/>
            <a:ext cx="266223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1250" y="2252662"/>
            <a:ext cx="266223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3987" y="2252662"/>
            <a:ext cx="266223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781050" y="3109900"/>
            <a:ext cx="13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FRAMEWORK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781050" y="3671887"/>
            <a:ext cx="2071687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en-US" sz="13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Next.js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over React.js. Superior FCP (First Contentful Paint) and TTI (Time to Interactive). Critical for varied network speeds.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3633774" y="3109900"/>
            <a:ext cx="132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MOBILE FIRST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3633787" y="3671887"/>
            <a:ext cx="2071687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Tailwind "Mobile First" approach. Design must adapt to mobile constraints before scaling up. Target layout stability.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6486525" y="3109900"/>
            <a:ext cx="17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SEO &amp; PERFORMANCE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6486525" y="3671887"/>
            <a:ext cx="2071687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Leverage Next.js SSR for 100% Lighthouse scores. Target FCP &lt; 1.8s. Use  component to prevent CLS.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9339244" y="3109900"/>
            <a:ext cx="13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DATABASE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9339262" y="3671887"/>
            <a:ext cx="2071687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Supabase</a:t>
            </a: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(PostgreSQL) + RLS (Row Level Security). Safe user permission management and relational data models.</a:t>
            </a:r>
            <a:endParaRPr/>
          </a:p>
        </p:txBody>
      </p:sp>
      <p:pic>
        <p:nvPicPr>
          <p:cNvPr id="181" name="Google Shape;181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257651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3787" y="2576512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6525" y="257651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9262" y="2576512"/>
            <a:ext cx="2667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485775" y="485775"/>
            <a:ext cx="117062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CORE ARCHITECTURE SPECS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485775" y="1162050"/>
            <a:ext cx="11220450" cy="19050"/>
          </a:xfrm>
          <a:prstGeom prst="rect">
            <a:avLst/>
          </a:prstGeom>
          <a:solidFill>
            <a:srgbClr val="3259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485775" y="485775"/>
            <a:ext cx="1170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Judging Criteria</a:t>
            </a:r>
            <a:endParaRPr/>
          </a:p>
        </p:txBody>
      </p:sp>
      <p:pic>
        <p:nvPicPr>
          <p:cNvPr id="193" name="Google Shape;19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8425" y="1513437"/>
            <a:ext cx="51625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>
            <a:off x="581125" y="1192122"/>
            <a:ext cx="5238900" cy="13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771625" y="1334997"/>
            <a:ext cx="4857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D700"/>
                </a:solidFill>
                <a:latin typeface="Roboto"/>
                <a:ea typeface="Roboto"/>
                <a:cs typeface="Roboto"/>
                <a:sym typeface="Roboto"/>
              </a:rPr>
              <a:t> UI/UX Design</a:t>
            </a:r>
            <a:r>
              <a:rPr lang="en-US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Intuitive navigation, accessibility, and overall visual polish.</a:t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581125" y="1192122"/>
            <a:ext cx="47700" cy="13086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581125" y="2656322"/>
            <a:ext cx="5238900" cy="13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771625" y="2799197"/>
            <a:ext cx="48579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800">
                <a:solidFill>
                  <a:srgbClr val="FFD7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Functionality </a:t>
            </a: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Completeness of features, bug-free execution, and real-world utility.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581125" y="2656322"/>
            <a:ext cx="47700" cy="13086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581125" y="4120522"/>
            <a:ext cx="5238900" cy="13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771625" y="4263397"/>
            <a:ext cx="4857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b="1">
                <a:solidFill>
                  <a:srgbClr val="FFD700"/>
                </a:solidFill>
                <a:latin typeface="Roboto"/>
                <a:ea typeface="Roboto"/>
                <a:cs typeface="Roboto"/>
                <a:sym typeface="Roboto"/>
              </a:rPr>
              <a:t> Technical Implementation</a:t>
            </a: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Code quality, architectural complexity, and tech stack choices.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D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581125" y="4120522"/>
            <a:ext cx="47700" cy="13086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581125" y="5584722"/>
            <a:ext cx="5238900" cy="13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771625" y="5727597"/>
            <a:ext cx="4857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b="1">
                <a:solidFill>
                  <a:srgbClr val="FFD700"/>
                </a:solidFill>
                <a:latin typeface="Roboto"/>
                <a:ea typeface="Roboto"/>
                <a:cs typeface="Roboto"/>
                <a:sym typeface="Roboto"/>
              </a:rPr>
              <a:t> Presentation</a:t>
            </a: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Clarity of the pitch, storytelling, and effectiveness of the live demo.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endParaRPr sz="1800">
              <a:solidFill>
                <a:srgbClr val="FFD7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581125" y="5727597"/>
            <a:ext cx="47700" cy="13086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JetBrains Mono</vt:lpstr>
      <vt:lpstr>Inter SemiBold</vt:lpstr>
      <vt:lpstr>Arial</vt:lpstr>
      <vt:lpstr>Roboto Medium</vt:lpstr>
      <vt:lpstr>Roboto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abhishek prasad</cp:lastModifiedBy>
  <cp:revision>1</cp:revision>
  <dcterms:modified xsi:type="dcterms:W3CDTF">2025-12-11T05:23:36Z</dcterms:modified>
</cp:coreProperties>
</file>